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05200"/>
            <a:ext cx="5410199" cy="2743201"/>
          </a:xfrm>
        </p:spPr>
        <p:txBody>
          <a:bodyPr>
            <a:normAutofit fontScale="92500" lnSpcReduction="20000"/>
          </a:bodyPr>
          <a:lstStyle/>
          <a:p>
            <a:r>
              <a:rPr lang="sr-Cyrl-RS" sz="2800" b="1" u="sng" cap="all" dirty="0" smtClean="0">
                <a:latin typeface="Arial" pitchFamily="34" charset="0"/>
                <a:cs typeface="Arial" pitchFamily="34" charset="0"/>
              </a:rPr>
              <a:t>Аутори пројекта_:</a:t>
            </a:r>
            <a:endParaRPr lang="en-GB" sz="2800" b="1" u="sng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0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b="1" cap="all" dirty="0" smtClean="0">
                <a:latin typeface="Arial" pitchFamily="34" charset="0"/>
                <a:cs typeface="Arial" pitchFamily="34" charset="0"/>
              </a:rPr>
              <a:t>ученици </a:t>
            </a:r>
            <a:r>
              <a:rPr lang="en-GB" sz="2400" b="1" cap="all" dirty="0" smtClean="0">
                <a:latin typeface="Arial" pitchFamily="34" charset="0"/>
                <a:cs typeface="Arial" pitchFamily="34" charset="0"/>
              </a:rPr>
              <a:t>II /4</a:t>
            </a:r>
            <a:endParaRPr lang="sr-Cyrl-RS" sz="2400" b="1" cap="al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b="1" dirty="0" smtClean="0">
                <a:latin typeface="Arial" pitchFamily="34" charset="0"/>
                <a:cs typeface="Arial" pitchFamily="34" charset="0"/>
              </a:rPr>
              <a:t> Бранка Милутиновић</a:t>
            </a:r>
          </a:p>
          <a:p>
            <a:pPr algn="just"/>
            <a:r>
              <a:rPr lang="sr-Cyrl-RS" b="1" dirty="0" smtClean="0">
                <a:latin typeface="Arial" pitchFamily="34" charset="0"/>
                <a:cs typeface="Arial" pitchFamily="34" charset="0"/>
              </a:rPr>
              <a:t>Лена Лончаревић</a:t>
            </a:r>
          </a:p>
          <a:p>
            <a:pPr algn="just"/>
            <a:r>
              <a:rPr lang="sr-Cyrl-RS" b="1" dirty="0" smtClean="0">
                <a:latin typeface="Arial" pitchFamily="34" charset="0"/>
                <a:cs typeface="Arial" pitchFamily="34" charset="0"/>
              </a:rPr>
              <a:t>Лука Рајић</a:t>
            </a:r>
          </a:p>
          <a:p>
            <a:pPr algn="just"/>
            <a:r>
              <a:rPr lang="sr-Cyrl-RS" b="1" dirty="0" smtClean="0">
                <a:latin typeface="Arial" pitchFamily="34" charset="0"/>
                <a:cs typeface="Arial" pitchFamily="34" charset="0"/>
              </a:rPr>
              <a:t>Лука Матановић</a:t>
            </a:r>
          </a:p>
          <a:p>
            <a:pPr algn="just"/>
            <a:r>
              <a:rPr lang="sr-Cyrl-RS" b="1" dirty="0" smtClean="0">
                <a:latin typeface="Arial" pitchFamily="34" charset="0"/>
                <a:cs typeface="Arial" pitchFamily="34" charset="0"/>
              </a:rPr>
              <a:t>Стефан Милановић – координатор тима</a:t>
            </a:r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924800" cy="1793167"/>
          </a:xfrm>
        </p:spPr>
        <p:txBody>
          <a:bodyPr/>
          <a:lstStyle/>
          <a:p>
            <a:r>
              <a:rPr lang="sr-Cyrl-RS" dirty="0" smtClean="0"/>
              <a:t>Пројекат :</a:t>
            </a:r>
            <a:br>
              <a:rPr lang="sr-Cyrl-RS" dirty="0" smtClean="0"/>
            </a:br>
            <a:r>
              <a:rPr lang="sr-Cyrl-RS" dirty="0" smtClean="0"/>
              <a:t>„</a:t>
            </a:r>
            <a:r>
              <a:rPr lang="sr-Cyrl-RS" sz="6000" dirty="0" smtClean="0"/>
              <a:t>Соња</a:t>
            </a:r>
            <a:r>
              <a:rPr lang="sr-Cyrl-RS" dirty="0" smtClean="0"/>
              <a:t> Маринковић“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11507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 smtClean="0">
                <a:latin typeface="Arial" pitchFamily="34" charset="0"/>
                <a:cs typeface="Arial" pitchFamily="34" charset="0"/>
              </a:rPr>
              <a:t>У нашој школи нам се највише свиђа:</a:t>
            </a:r>
            <a:endParaRPr lang="sr-Latn-R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038599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 </a:t>
            </a:r>
            <a:r>
              <a:rPr lang="sr-Cyrl-RS" sz="2800" dirty="0"/>
              <a:t>Највише ми се свиђа када се организују посете позориштима, музеју и природи, па идемо са учитељицом на та места</a:t>
            </a:r>
            <a:r>
              <a:rPr lang="sr-Cyrl-RS" sz="2800" dirty="0" smtClean="0"/>
              <a:t>.</a:t>
            </a:r>
          </a:p>
          <a:p>
            <a:r>
              <a:rPr lang="sr-Cyrl-RS" sz="2800" dirty="0" smtClean="0"/>
              <a:t>Највише ми се свиђа у школи када учимо о историји јер волим да учим о нашој историји.</a:t>
            </a:r>
          </a:p>
          <a:p>
            <a:r>
              <a:rPr lang="sr-Cyrl-RS" sz="2800" dirty="0" smtClean="0"/>
              <a:t>Највише ми се свиђа друштво, деца и учионица. Свиђа ми се јер су деца добра  а учионица лепа</a:t>
            </a:r>
          </a:p>
          <a:p>
            <a:r>
              <a:rPr lang="sr-Cyrl-RS" sz="2800" dirty="0" smtClean="0"/>
              <a:t>У школи ми се свиђа то што учим ново и зато што се играм са другарима.</a:t>
            </a:r>
          </a:p>
          <a:p>
            <a:r>
              <a:rPr lang="sr-Cyrl-RS" sz="2800" dirty="0" smtClean="0"/>
              <a:t>У школи ми се свиђа то што се дружим са дргарима,јер ја волим друштво и то ме чини срећном.</a:t>
            </a:r>
            <a:endParaRPr lang="sr-Latn-RS" sz="2800" dirty="0"/>
          </a:p>
        </p:txBody>
      </p:sp>
    </p:spTree>
    <p:extLst>
      <p:ext uri="{BB962C8B-B14F-4D97-AF65-F5344CB8AC3E}">
        <p14:creationId xmlns="" xmlns:p14="http://schemas.microsoft.com/office/powerpoint/2010/main" val="243357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91200"/>
            <a:ext cx="7696200" cy="762000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„Моја школа из снова“</a:t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Бранка Милутиновић</a:t>
            </a:r>
            <a:endParaRPr lang="sr-Latn-R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:\Users\MIRELA\Downloads\20200520_19090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57200"/>
            <a:ext cx="7543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9046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У Новом Саду</a:t>
            </a:r>
            <a:br>
              <a:rPr lang="sr-Cyrl-RS" sz="3200" dirty="0" smtClean="0">
                <a:latin typeface="Arial" pitchFamily="34" charset="0"/>
                <a:cs typeface="Arial" pitchFamily="34" charset="0"/>
              </a:rPr>
            </a:b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Мај, 2020</a:t>
            </a:r>
            <a:endParaRPr lang="sr-Latn-R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990600"/>
            <a:ext cx="7239000" cy="2209800"/>
          </a:xfrm>
        </p:spPr>
        <p:txBody>
          <a:bodyPr/>
          <a:lstStyle/>
          <a:p>
            <a:pPr marL="45720" indent="0" algn="ctr">
              <a:buNone/>
            </a:pPr>
            <a:r>
              <a:rPr lang="sr-Cyrl-RS" sz="5400" b="1" dirty="0" smtClean="0">
                <a:latin typeface="Arial" pitchFamily="34" charset="0"/>
                <a:cs typeface="Arial" pitchFamily="34" charset="0"/>
              </a:rPr>
              <a:t>Хвала на пажњи</a:t>
            </a:r>
          </a:p>
          <a:p>
            <a:pPr marL="45720" indent="0" algn="ctr">
              <a:buNone/>
            </a:pPr>
            <a:r>
              <a:rPr lang="sr-Cyrl-RS" sz="5400" b="1" dirty="0" smtClean="0">
                <a:latin typeface="Arial" pitchFamily="34" charset="0"/>
                <a:cs typeface="Arial" pitchFamily="34" charset="0"/>
              </a:rPr>
              <a:t>К Р А Ј</a:t>
            </a:r>
          </a:p>
          <a:p>
            <a:pPr marL="45720" indent="0">
              <a:buNone/>
            </a:pPr>
            <a:endParaRPr lang="sr-Cyrl-RS" sz="4800" dirty="0" smtClean="0">
              <a:latin typeface="Arial" pitchFamily="34" charset="0"/>
              <a:cs typeface="Arial" pitchFamily="34" charset="0"/>
            </a:endParaRP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="" xmlns:p14="http://schemas.microsoft.com/office/powerpoint/2010/main" val="21622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СОФИЈА СОЊА МАРИНКОВИЋ</a:t>
            </a:r>
            <a:endParaRPr lang="sr-Latn-RS" dirty="0"/>
          </a:p>
        </p:txBody>
      </p:sp>
      <p:pic>
        <p:nvPicPr>
          <p:cNvPr id="4" name="Content Placeholder 3" descr="C:\Users\tanja\Desktop\20ss-sonja-marinkovic.jpg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124200" y="1905000"/>
            <a:ext cx="2345649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151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Cyrl-RS" dirty="0" smtClean="0"/>
              <a:t>БИОГРАФИЈА</a:t>
            </a:r>
            <a:endParaRPr lang="sr-Latn-R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1" y="990600"/>
            <a:ext cx="360873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962400" y="990600"/>
            <a:ext cx="4876800" cy="5562600"/>
          </a:xfrm>
        </p:spPr>
        <p:txBody>
          <a:bodyPr>
            <a:normAutofit/>
          </a:bodyPr>
          <a:lstStyle/>
          <a:p>
            <a:r>
              <a:rPr lang="sr-Cyrl-RS" dirty="0"/>
              <a:t>Соња Маринковић </a:t>
            </a:r>
            <a:r>
              <a:rPr lang="sr-Cyrl-RS" dirty="0" smtClean="0"/>
              <a:t>је рођена  </a:t>
            </a:r>
            <a:r>
              <a:rPr lang="sr-Cyrl-RS" dirty="0"/>
              <a:t>03.04.1916. као кћи свештеника и </a:t>
            </a:r>
            <a:r>
              <a:rPr lang="sr-Cyrl-RS" dirty="0" smtClean="0"/>
              <a:t>учитељице </a:t>
            </a:r>
            <a:r>
              <a:rPr lang="sr-Cyrl-RS" dirty="0"/>
              <a:t>у селу Стражевица код Пакраца.</a:t>
            </a:r>
          </a:p>
          <a:p>
            <a:r>
              <a:rPr lang="sr-Cyrl-RS" dirty="0"/>
              <a:t>Остала је без мајке када је имала 3 године,  </a:t>
            </a:r>
            <a:r>
              <a:rPr lang="sr-Cyrl-RS" dirty="0" smtClean="0"/>
              <a:t> </a:t>
            </a:r>
            <a:r>
              <a:rPr lang="sr-Cyrl-RS" dirty="0"/>
              <a:t>са оцем </a:t>
            </a:r>
            <a:r>
              <a:rPr lang="sr-Cyrl-RS" dirty="0" smtClean="0"/>
              <a:t>се много </a:t>
            </a:r>
            <a:r>
              <a:rPr lang="sr-Cyrl-RS" dirty="0"/>
              <a:t>селила. Основну школу је завршила у Сурдуку код Старе Пазове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Соња је била јако добар ђак, волела је да учи и много је читала.</a:t>
            </a:r>
            <a:endParaRPr lang="sr-Latn-RS" dirty="0"/>
          </a:p>
          <a:p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228600" y="5410200"/>
            <a:ext cx="396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Arial" pitchFamily="34" charset="0"/>
                <a:ea typeface="Calibri"/>
                <a:cs typeface="Arial" pitchFamily="34" charset="0"/>
              </a:rPr>
              <a:t>На фотографији се налази ђачка књижица Соње Маринковић, која се чува у </a:t>
            </a:r>
            <a:r>
              <a:rPr lang="sr-Cyrl-RS" sz="2000" dirty="0" smtClean="0">
                <a:latin typeface="Arial" pitchFamily="34" charset="0"/>
                <a:ea typeface="Calibri"/>
                <a:cs typeface="Arial" pitchFamily="34" charset="0"/>
              </a:rPr>
              <a:t>музеју.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sr-Cyrl-R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08200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91000" cy="94615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Пољопривредни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факултет</a:t>
            </a:r>
            <a:r>
              <a:rPr lang="sr-Cyrl-RS" dirty="0" smtClean="0"/>
              <a:t> у Земуну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/>
              <a:t>Соња је похађала гимназију у Новом Саду. Након положене матуре 1934г. одлучила је да упише Пољопривредно – шумарски факултет, јер је гајила велику љубав према природи коју је стекла кроз многобројне излете са извиђачима.</a:t>
            </a:r>
            <a:endParaRPr lang="sr-Latn-RS" sz="2800" dirty="0"/>
          </a:p>
        </p:txBody>
      </p:sp>
      <p:pic>
        <p:nvPicPr>
          <p:cNvPr id="5" name="Picture 4" descr="D:\Desktop\2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9624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7595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2133600"/>
          </a:xfrm>
        </p:spPr>
        <p:txBody>
          <a:bodyPr>
            <a:normAutofit/>
          </a:bodyPr>
          <a:lstStyle/>
          <a:p>
            <a:pPr algn="l"/>
            <a:r>
              <a:rPr lang="sr-Cyrl-RS" sz="2000" b="0" dirty="0" smtClean="0">
                <a:latin typeface="Arial" pitchFamily="34" charset="0"/>
                <a:cs typeface="Arial" pitchFamily="34" charset="0"/>
              </a:rPr>
              <a:t>Наш репортер - истраживач Лена, пренела је своје утиске из Земуна</a:t>
            </a:r>
            <a:br>
              <a:rPr lang="sr-Cyrl-RS" sz="2000" b="0" dirty="0" smtClean="0">
                <a:latin typeface="Arial" pitchFamily="34" charset="0"/>
                <a:cs typeface="Arial" pitchFamily="34" charset="0"/>
              </a:rPr>
            </a:br>
            <a:r>
              <a:rPr lang="sr-Cyrl-RS" sz="2000" b="0" dirty="0" smtClean="0">
                <a:latin typeface="Arial" pitchFamily="34" charset="0"/>
                <a:cs typeface="Arial" pitchFamily="34" charset="0"/>
              </a:rPr>
              <a:t>:“Пољопривредни факултет који је похађала Соња Маринковић на мене је </a:t>
            </a:r>
            <a:r>
              <a:rPr lang="sr-Cyrl-RS" sz="3200" b="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0" dirty="0" smtClean="0">
                <a:latin typeface="Arial" pitchFamily="34" charset="0"/>
                <a:cs typeface="Arial" pitchFamily="34" charset="0"/>
              </a:rPr>
              <a:t>оставио</a:t>
            </a:r>
            <a:r>
              <a:rPr lang="sr-Cyrl-RS" sz="2000" b="0" dirty="0" smtClean="0">
                <a:latin typeface="Arial" pitchFamily="34" charset="0"/>
                <a:cs typeface="Arial" pitchFamily="34" charset="0"/>
              </a:rPr>
              <a:t> леп утисак. Зграда је велика и лепа, а око ње се налази лепо уређен простор са зеленилом и цвећем“</a:t>
            </a:r>
            <a:endParaRPr lang="sr-Latn-RS" sz="2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Desktop\2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458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otched Right Arrow 9"/>
          <p:cNvSpPr/>
          <p:nvPr/>
        </p:nvSpPr>
        <p:spPr>
          <a:xfrm>
            <a:off x="1524000" y="5486400"/>
            <a:ext cx="2209800" cy="7620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5349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:\00VLADA\Desktop\Luka skola\sonja marinkovic\Spomenik_Bagljas_Zrenjanin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429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04800"/>
            <a:ext cx="4876800" cy="617220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Као студент Соња Маринковић се борила за правду, мир и слободу свог народа, као и за права жена која нису била изједначене са мушкарцима.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Када су немци окупирали  земљу, Соња је организовала устанке због чега је била ухапшена и стрељана.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На фотографијама се налазиспоменик Жртвама фашистичког терора, у Багљашу, део Зрењанина у ком је живела Соња Маринковић-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Због своје храбрости Соња Маринковић је проглашена за народног хероја</a:t>
            </a:r>
            <a:endParaRPr lang="sr-Latn-R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sr-Latn-RS" sz="2000" dirty="0"/>
          </a:p>
        </p:txBody>
      </p:sp>
      <p:pic>
        <p:nvPicPr>
          <p:cNvPr id="5" name="Picture 4" descr="D:\00VLADA\Desktop\Luka skola\sonja marinkovic\Spomenik_Bagljas_Zrenjanin_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429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9220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81000"/>
            <a:ext cx="5334000" cy="6248400"/>
          </a:xfrm>
        </p:spPr>
        <p:txBody>
          <a:bodyPr>
            <a:normAutofit lnSpcReduction="10000"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Многе улице ,насеља, културно уметничка друштва  носе име ове храбре жене а чак  38  школа у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рбији добиле су име 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 „Соња Маринковић“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Школу „Соња Маринковић у Београду посетила је и наша Лена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.“</a:t>
            </a:r>
            <a:r>
              <a:rPr lang="sr-Latn-RS" sz="2400" dirty="0" smtClean="0"/>
              <a:t>Нисам улазила у школу, само сам била у школском дворишту. Школа ми је изгледала слично као и све </a:t>
            </a:r>
            <a:r>
              <a:rPr lang="sr-Latn-RS" sz="2400" dirty="0" smtClean="0"/>
              <a:t>друге</a:t>
            </a:r>
            <a:r>
              <a:rPr lang="sr-Cyrl-RS" sz="2400" smtClean="0"/>
              <a:t> школе</a:t>
            </a:r>
            <a:r>
              <a:rPr lang="sr-Latn-RS" sz="2400" smtClean="0"/>
              <a:t>,</a:t>
            </a:r>
            <a:r>
              <a:rPr lang="en-US" sz="2400" dirty="0" smtClean="0"/>
              <a:t> </a:t>
            </a:r>
            <a:r>
              <a:rPr lang="sr-Latn-RS" sz="2400" dirty="0" smtClean="0"/>
              <a:t>али </a:t>
            </a:r>
            <a:r>
              <a:rPr lang="sr-Latn-RS" sz="2400" dirty="0" smtClean="0"/>
              <a:t>морам да признам да ми је моја ОШ „ Соња Маринковић” </a:t>
            </a:r>
            <a:r>
              <a:rPr lang="sr-Latn-RS" sz="2400" dirty="0" smtClean="0"/>
              <a:t>много </a:t>
            </a:r>
            <a:r>
              <a:rPr lang="sr-Latn-RS" sz="2400" dirty="0" smtClean="0"/>
              <a:t>лепша и дража. Све ми је лепше и зграда и двориште и терени…Ја највише волим своју школу, моју </a:t>
            </a:r>
            <a:r>
              <a:rPr lang="sr-Cyrl-RS" sz="2400" dirty="0" smtClean="0"/>
              <a:t>„</a:t>
            </a:r>
            <a:r>
              <a:rPr lang="sr-Latn-RS" sz="2400" dirty="0" smtClean="0"/>
              <a:t>Соњу Маринковић</a:t>
            </a:r>
            <a:r>
              <a:rPr lang="sr-Cyrl-RS" sz="2400" dirty="0" smtClean="0"/>
              <a:t>“.</a:t>
            </a:r>
            <a:endParaRPr lang="en-US" sz="2400" dirty="0" smtClean="0"/>
          </a:p>
          <a:p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:\Desktop\1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52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sonjamarinkovicns.edu.rs/image.aspx?imageid=2676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3581400"/>
            <a:ext cx="3167063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5500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Када кажемо</a:t>
            </a:r>
            <a:br>
              <a:rPr lang="sr-Cyrl-RS" sz="3200" dirty="0" smtClean="0">
                <a:latin typeface="Arial" pitchFamily="34" charset="0"/>
                <a:cs typeface="Arial" pitchFamily="34" charset="0"/>
              </a:rPr>
            </a:b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Соња Маринковић</a:t>
            </a:r>
            <a:br>
              <a:rPr lang="sr-Cyrl-RS" sz="3200" dirty="0" smtClean="0">
                <a:latin typeface="Arial" pitchFamily="34" charset="0"/>
                <a:cs typeface="Arial" pitchFamily="34" charset="0"/>
              </a:rPr>
            </a:b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помислимо на нашу школу</a:t>
            </a:r>
            <a:br>
              <a:rPr lang="sr-Cyrl-RS" sz="3200" dirty="0" smtClean="0">
                <a:latin typeface="Arial" pitchFamily="34" charset="0"/>
                <a:cs typeface="Arial" pitchFamily="34" charset="0"/>
              </a:rPr>
            </a:br>
            <a:endParaRPr lang="sr-Latn-R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057400"/>
            <a:ext cx="6248400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821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305801" cy="42973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r-Cyrl-RS" sz="3000" b="1" cap="all" dirty="0">
                <a:latin typeface="Arial" pitchFamily="34" charset="0"/>
                <a:cs typeface="Arial" pitchFamily="34" charset="0"/>
              </a:rPr>
              <a:t>Да ли </a:t>
            </a:r>
            <a:r>
              <a:rPr lang="sr-Cyrl-RS" sz="3000" b="1" cap="all" dirty="0" smtClean="0">
                <a:latin typeface="Arial" pitchFamily="34" charset="0"/>
                <a:cs typeface="Arial" pitchFamily="34" charset="0"/>
              </a:rPr>
              <a:t>волимо  </a:t>
            </a:r>
            <a:r>
              <a:rPr lang="sr-Cyrl-RS" sz="3000" b="1" cap="all" dirty="0">
                <a:latin typeface="Arial" pitchFamily="34" charset="0"/>
                <a:cs typeface="Arial" pitchFamily="34" charset="0"/>
              </a:rPr>
              <a:t>да идеш у школу и зашто</a:t>
            </a:r>
            <a:r>
              <a:rPr lang="sr-Cyrl-RS" sz="3000" b="1" cap="all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Волим да идем у школу јер тамо стичемо нове пријатеље и учимо нове ствари.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Волим да идем у школу јер су ми тамо другари.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Волим да идем у школу јер ми је тамо лепо, дружим се са другарима и стичем нова знања. 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Волим да идем у школу јер тамо имам пуно пријатеља.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Да ја волим да идем у школу, јер се тамо виђем са својим другарима и учитељицом, а и научим доста тога новог.</a:t>
            </a:r>
          </a:p>
          <a:p>
            <a:endParaRPr lang="sr-Cyrl-RS" dirty="0" smtClean="0"/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Arial" pitchFamily="34" charset="0"/>
                <a:cs typeface="Arial" pitchFamily="34" charset="0"/>
              </a:rPr>
              <a:t>Када кажемо Соња Маринковић –помислимо на нашу </a:t>
            </a:r>
            <a:r>
              <a:rPr lang="sr-Cyrl-RS" sz="3600" dirty="0" smtClean="0">
                <a:latin typeface="Arial" pitchFamily="34" charset="0"/>
                <a:cs typeface="Arial" pitchFamily="34" charset="0"/>
              </a:rPr>
              <a:t>школу</a:t>
            </a:r>
            <a:endParaRPr lang="sr-Latn-RS" sz="3600" dirty="0"/>
          </a:p>
        </p:txBody>
      </p:sp>
    </p:spTree>
    <p:extLst>
      <p:ext uri="{BB962C8B-B14F-4D97-AF65-F5344CB8AC3E}">
        <p14:creationId xmlns="" xmlns:p14="http://schemas.microsoft.com/office/powerpoint/2010/main" val="153102529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271</TotalTime>
  <Words>556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Пројекат : „Соња Маринковић“</vt:lpstr>
      <vt:lpstr>СОФИЈА СОЊА МАРИНКОВИЋ</vt:lpstr>
      <vt:lpstr>БИОГРАФИЈА</vt:lpstr>
      <vt:lpstr>Пољопривредни факултет у Земуну</vt:lpstr>
      <vt:lpstr>Наш репортер - истраживач Лена, пренела је своје утиске из Земуна :“Пољопривредни факултет који је похађала Соња Маринковић на мене је  оставио леп утисак. Зграда је велика и лепа, а око ње се налази лепо уређен простор са зеленилом и цвећем“</vt:lpstr>
      <vt:lpstr>Slide 6</vt:lpstr>
      <vt:lpstr>Slide 7</vt:lpstr>
      <vt:lpstr>Када кажемо  Соња Маринковић  помислимо на нашу школу </vt:lpstr>
      <vt:lpstr>Када кажемо Соња Маринковић –помислимо на нашу школу</vt:lpstr>
      <vt:lpstr>У нашој школи нам се највише свиђа:</vt:lpstr>
      <vt:lpstr>„Моја школа из снова“ Бранка Милутиновић</vt:lpstr>
      <vt:lpstr>У Новом Саду Мај, 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MIRELA</dc:creator>
  <cp:lastModifiedBy>tanja</cp:lastModifiedBy>
  <cp:revision>27</cp:revision>
  <dcterms:created xsi:type="dcterms:W3CDTF">2006-08-16T00:00:00Z</dcterms:created>
  <dcterms:modified xsi:type="dcterms:W3CDTF">2020-05-22T12:51:42Z</dcterms:modified>
</cp:coreProperties>
</file>