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3760" autoAdjust="0"/>
  </p:normalViewPr>
  <p:slideViewPr>
    <p:cSldViewPr>
      <p:cViewPr varScale="1">
        <p:scale>
          <a:sx n="77" d="100"/>
          <a:sy n="77" d="100"/>
        </p:scale>
        <p:origin x="-9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07124-26B1-44BB-8CE7-04564B38C078}" type="datetimeFigureOut">
              <a:rPr lang="sr-Latn-CS" smtClean="0"/>
              <a:pPr/>
              <a:t>14.3.2009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CCAD9-C6D6-4656-9FCF-C552E835155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CCAD9-C6D6-4656-9FCF-C552E835155B}" type="slidenum">
              <a:rPr lang="sr-Latn-CS" smtClean="0"/>
              <a:pPr/>
              <a:t>1</a:t>
            </a:fld>
            <a:endParaRPr lang="sr-Latn-C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hthrthg</a:t>
            </a:r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CCAD9-C6D6-4656-9FCF-C552E835155B}" type="slidenum">
              <a:rPr lang="sr-Latn-CS" smtClean="0"/>
              <a:pPr/>
              <a:t>2</a:t>
            </a:fld>
            <a:endParaRPr lang="sr-Latn-C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4BC8-B183-4B9E-BBFE-18B7E50CEDAB}" type="datetimeFigureOut">
              <a:rPr lang="sr-Latn-CS" smtClean="0"/>
              <a:pPr/>
              <a:t>14.3.2009</a:t>
            </a:fld>
            <a:endParaRPr lang="sr-Latn-C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9D1D-95AE-4152-AE88-B6D3B601ABB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4BC8-B183-4B9E-BBFE-18B7E50CEDAB}" type="datetimeFigureOut">
              <a:rPr lang="sr-Latn-CS" smtClean="0"/>
              <a:pPr/>
              <a:t>14.3.2009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9D1D-95AE-4152-AE88-B6D3B601ABB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4BC8-B183-4B9E-BBFE-18B7E50CEDAB}" type="datetimeFigureOut">
              <a:rPr lang="sr-Latn-CS" smtClean="0"/>
              <a:pPr/>
              <a:t>14.3.2009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9D1D-95AE-4152-AE88-B6D3B601ABB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4BC8-B183-4B9E-BBFE-18B7E50CEDAB}" type="datetimeFigureOut">
              <a:rPr lang="sr-Latn-CS" smtClean="0"/>
              <a:pPr/>
              <a:t>14.3.2009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9D1D-95AE-4152-AE88-B6D3B601ABB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4BC8-B183-4B9E-BBFE-18B7E50CEDAB}" type="datetimeFigureOut">
              <a:rPr lang="sr-Latn-CS" smtClean="0"/>
              <a:pPr/>
              <a:t>14.3.2009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9D1D-95AE-4152-AE88-B6D3B601ABB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4BC8-B183-4B9E-BBFE-18B7E50CEDAB}" type="datetimeFigureOut">
              <a:rPr lang="sr-Latn-CS" smtClean="0"/>
              <a:pPr/>
              <a:t>14.3.2009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9D1D-95AE-4152-AE88-B6D3B601ABB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4BC8-B183-4B9E-BBFE-18B7E50CEDAB}" type="datetimeFigureOut">
              <a:rPr lang="sr-Latn-CS" smtClean="0"/>
              <a:pPr/>
              <a:t>14.3.2009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9D1D-95AE-4152-AE88-B6D3B601ABB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4BC8-B183-4B9E-BBFE-18B7E50CEDAB}" type="datetimeFigureOut">
              <a:rPr lang="sr-Latn-CS" smtClean="0"/>
              <a:pPr/>
              <a:t>14.3.2009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9D1D-95AE-4152-AE88-B6D3B601ABB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4BC8-B183-4B9E-BBFE-18B7E50CEDAB}" type="datetimeFigureOut">
              <a:rPr lang="sr-Latn-CS" smtClean="0"/>
              <a:pPr/>
              <a:t>14.3.2009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9D1D-95AE-4152-AE88-B6D3B601ABB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4BC8-B183-4B9E-BBFE-18B7E50CEDAB}" type="datetimeFigureOut">
              <a:rPr lang="sr-Latn-CS" smtClean="0"/>
              <a:pPr/>
              <a:t>14.3.2009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9D1D-95AE-4152-AE88-B6D3B601ABB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4BC8-B183-4B9E-BBFE-18B7E50CEDAB}" type="datetimeFigureOut">
              <a:rPr lang="sr-Latn-CS" smtClean="0"/>
              <a:pPr/>
              <a:t>14.3.2009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D59D1D-95AE-4152-AE88-B6D3B601ABB8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6C4BC8-B183-4B9E-BBFE-18B7E50CEDAB}" type="datetimeFigureOut">
              <a:rPr lang="sr-Latn-CS" smtClean="0"/>
              <a:pPr/>
              <a:t>14.3.2009</a:t>
            </a:fld>
            <a:endParaRPr lang="sr-Latn-C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D59D1D-95AE-4152-AE88-B6D3B601ABB8}" type="slidenum">
              <a:rPr lang="sr-Latn-CS" smtClean="0"/>
              <a:pPr/>
              <a:t>‹#›</a:t>
            </a:fld>
            <a:endParaRPr lang="sr-Latn-C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sr.wikipedia.org/wiki/%D0%9C%D0%BE%D0%B7%D0%B0%D0%BA" TargetMode="External"/><Relationship Id="rId3" Type="http://schemas.openxmlformats.org/officeDocument/2006/relationships/hyperlink" Target="http://sr.wikipedia.org/wiki/%D0%92%D1%80%D1%81%D1%82%D0%B0" TargetMode="External"/><Relationship Id="rId7" Type="http://schemas.openxmlformats.org/officeDocument/2006/relationships/hyperlink" Target="http://sr.wikipedia.org/wiki/%D0%9A%D1%80%D0%B2" TargetMode="External"/><Relationship Id="rId2" Type="http://schemas.openxmlformats.org/officeDocument/2006/relationships/hyperlink" Target="http://sr.wikipedia.org/wiki/%D0%9A%D0%B8%D1%87%D0%BC%D0%B5%D1%9A%D0%B0%D1%86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r.wikipedia.org/wiki/%D0%A1%D1%80%D1%86%D0%B5" TargetMode="External"/><Relationship Id="rId5" Type="http://schemas.openxmlformats.org/officeDocument/2006/relationships/hyperlink" Target="http://sr.wikipedia.org/wiki/%D0%A8%D0%BA%D1%80%D0%B3%D0%B5" TargetMode="External"/><Relationship Id="rId4" Type="http://schemas.openxmlformats.org/officeDocument/2006/relationships/hyperlink" Target="http://sr.wikipedia.org/wiki/%D0%9F%D0%B5%D1%80%D0%B0%D1%98%D0%B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857628"/>
            <a:ext cx="6172200" cy="1160934"/>
          </a:xfrm>
        </p:spPr>
        <p:txBody>
          <a:bodyPr>
            <a:normAutofit/>
          </a:bodyPr>
          <a:lstStyle/>
          <a:p>
            <a:pPr algn="ctr"/>
            <a:r>
              <a:rPr lang="sr-Latn-CS" dirty="0" smtClean="0"/>
              <a:t>      </a:t>
            </a:r>
            <a:r>
              <a:rPr lang="sr-Latn-C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angela i marko</a:t>
            </a:r>
            <a:endParaRPr lang="sr-Latn-CS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Rectangle 3"/>
          <p:cNvSpPr/>
          <p:nvPr/>
        </p:nvSpPr>
        <p:spPr>
          <a:xfrm>
            <a:off x="2285984" y="2928934"/>
            <a:ext cx="621510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C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REKA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http://mtsmondo.com/slike/vesti/000/606/v60691p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0"/>
            <a:ext cx="4214842" cy="250033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REKA</a:t>
            </a:r>
            <a:r>
              <a:rPr lang="sr-Latn-C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Latn-C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sr-Latn-C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Latn-C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sr-Latn-C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Latn-C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sr-Latn-C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Latn-C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Reka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en-US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veliki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prirodni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vodotok.Od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izvora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do u</a:t>
            </a:r>
            <a:r>
              <a:rPr lang="sr-Latn-C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sća u drugu reku,jezero ili more,reke primaju vodu od pritoka i svojim tokom stvaraju rečno korito.</a:t>
            </a:r>
            <a:r>
              <a:rPr lang="sr-Latn-CS" dirty="0" smtClean="0">
                <a:solidFill>
                  <a:schemeClr val="accent1"/>
                </a:solidFill>
              </a:rPr>
              <a:t> </a:t>
            </a:r>
            <a:r>
              <a:rPr lang="sr-Latn-C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Postoje ravničarske i planinske reke.Ravničarske  reke teku kroz široke doline,imaju široka recna korita i teku sporo.Planinske reke teku kroz planinske  predele.Zbog predela kroz koja teku,imaju duboke rečne doline, veliki pad i brzinu.</a:t>
            </a:r>
            <a:endParaRPr lang="sr-Latn-CS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1" descr="C:\Users\Angela\Pictures\PikeRiv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428604"/>
            <a:ext cx="3950208" cy="2962656"/>
          </a:xfrm>
          <a:prstGeom prst="rect">
            <a:avLst/>
          </a:prstGeom>
          <a:ln>
            <a:solidFill>
              <a:schemeClr val="accent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sz="4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ribe</a:t>
            </a:r>
            <a:r>
              <a:rPr lang="sr-Latn-C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r-Latn-CS" dirty="0" smtClean="0"/>
              <a:t>             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7467600" cy="4873752"/>
          </a:xfrm>
        </p:spPr>
        <p:txBody>
          <a:bodyPr>
            <a:normAutofit/>
          </a:bodyPr>
          <a:lstStyle/>
          <a:p>
            <a:r>
              <a:rPr lang="vi-VN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Ribe </a:t>
            </a:r>
            <a:r>
              <a:rPr lang="vi-VN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su</a:t>
            </a:r>
            <a:r>
              <a:rPr lang="sr-Latn-C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vodeni </a:t>
            </a:r>
            <a:r>
              <a:rPr lang="vi-VN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2" action="ppaction://hlinkfile" tooltip="Kičmenjaci"/>
              </a:rPr>
              <a:t>kičmenjaci</a:t>
            </a:r>
            <a:r>
              <a:rPr lang="vi-VN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 Postoji preko 27.000 </a:t>
            </a:r>
            <a:r>
              <a:rPr lang="vi-VN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3" action="ppaction://hlinkfile" tooltip="Vrsta"/>
              </a:rPr>
              <a:t>vrsta</a:t>
            </a:r>
            <a:r>
              <a:rPr lang="vi-VN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riba, što ih čini najvećom grupom kičmenjaka. Za kretanje im služe parna i neparna </a:t>
            </a:r>
            <a:r>
              <a:rPr lang="vi-VN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4" action="ppaction://hlinkfile" tooltip="Peraja"/>
              </a:rPr>
              <a:t>peraja</a:t>
            </a:r>
            <a:r>
              <a:rPr lang="vi-VN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 Dišu </a:t>
            </a:r>
            <a:r>
              <a:rPr lang="vi-VN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5" action="ppaction://hlinkfile" tooltip="Škrge"/>
              </a:rPr>
              <a:t>škrgama</a:t>
            </a:r>
            <a:r>
              <a:rPr lang="vi-VN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vi-VN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6" action="ppaction://hlinkfile" tooltip="Srce"/>
              </a:rPr>
              <a:t>srce</a:t>
            </a:r>
            <a:r>
              <a:rPr lang="vi-VN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im ima jednu pretkomoru i jednu komoru i kroz njega protiče</a:t>
            </a:r>
            <a:r>
              <a:rPr lang="sr-Latn-C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7" action="ppaction://hlinkfile" tooltip="Krv"/>
              </a:rPr>
              <a:t>krv</a:t>
            </a:r>
            <a:r>
              <a:rPr lang="vi-VN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 Najrazvijeniji deo </a:t>
            </a:r>
            <a:r>
              <a:rPr lang="vi-VN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8" action="ppaction://hlinkfile" tooltip="Mozak"/>
              </a:rPr>
              <a:t>mozga</a:t>
            </a:r>
            <a:r>
              <a:rPr lang="vi-VN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je mali mozak. </a:t>
            </a:r>
            <a:endParaRPr lang="sr-Latn-C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dirty="0" smtClean="0"/>
              <a:t>Žalosna vrba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2143116"/>
            <a:ext cx="8229600" cy="4389120"/>
          </a:xfrm>
        </p:spPr>
        <p:txBody>
          <a:bodyPr/>
          <a:lstStyle/>
          <a:p>
            <a:pPr>
              <a:buNone/>
            </a:pPr>
            <a:endParaRPr lang="sr-Latn-CS" b="1" dirty="0" smtClean="0"/>
          </a:p>
          <a:p>
            <a:r>
              <a:rPr lang="sr-Latn-C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Žalosna vrba je drvo srednje visine povijenih grana sa svetlo zelenim uskim listovima. </a:t>
            </a:r>
            <a:br>
              <a:rPr lang="sr-Latn-C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sr-Latn-C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Podnosi vlažno tlo i dobro podnosi sadnju na podvodnim terenima.Naj česće rastu pored reka.</a:t>
            </a:r>
          </a:p>
          <a:p>
            <a:pPr>
              <a:buNone/>
            </a:pPr>
            <a:endParaRPr lang="sr-Latn-CS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dirty="0" smtClean="0"/>
              <a:t>slika žalosne vrbe</a:t>
            </a:r>
            <a:endParaRPr lang="sr-Latn-CS" sz="2800" dirty="0"/>
          </a:p>
        </p:txBody>
      </p:sp>
      <p:pic>
        <p:nvPicPr>
          <p:cNvPr id="17410" name="Picture 2" descr="C:\Users\Angela\Pictures\53_1ZalosnaVrba_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928802"/>
            <a:ext cx="2895553" cy="43894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r-Latn-CS" sz="6000" dirty="0" smtClean="0"/>
              <a:t>HVALA NA PAŽNJI</a:t>
            </a:r>
            <a:endParaRPr lang="sr-Latn-CS" sz="6000" dirty="0"/>
          </a:p>
        </p:txBody>
      </p:sp>
      <p:pic>
        <p:nvPicPr>
          <p:cNvPr id="18434" name="Picture 2" descr="C:\Users\Angela\Pictur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857364"/>
            <a:ext cx="5929354" cy="4857784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85</Words>
  <Application>Microsoft Office PowerPoint</Application>
  <PresentationFormat>On-screen Show (4:3)</PresentationFormat>
  <Paragraphs>14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      angela i marko</vt:lpstr>
      <vt:lpstr> </vt:lpstr>
      <vt:lpstr>ribe                </vt:lpstr>
      <vt:lpstr>Žalosna vrba</vt:lpstr>
      <vt:lpstr>slika žalosne vrbe</vt:lpstr>
      <vt:lpstr>HVALA NA PAŽNJI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Angela</dc:creator>
  <cp:lastModifiedBy>Angela</cp:lastModifiedBy>
  <cp:revision>13</cp:revision>
  <dcterms:created xsi:type="dcterms:W3CDTF">2009-02-28T09:18:28Z</dcterms:created>
  <dcterms:modified xsi:type="dcterms:W3CDTF">2009-03-14T17:09:53Z</dcterms:modified>
</cp:coreProperties>
</file>