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5" d="100"/>
          <a:sy n="65" d="100"/>
        </p:scale>
        <p:origin x="-462"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C1FBC50E-9584-4586-BC6E-61BCF06A4FA0}" type="datetimeFigureOut">
              <a:rPr lang="en-US" smtClean="0"/>
              <a:t>11/17/2014</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DBF4DE99-640F-4271-9B81-C8AF198BA547}"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1FBC50E-9584-4586-BC6E-61BCF06A4FA0}" type="datetimeFigureOut">
              <a:rPr lang="en-US" smtClean="0"/>
              <a:t>11/17/2014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BF4DE99-640F-4271-9B81-C8AF198BA54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C1FBC50E-9584-4586-BC6E-61BCF06A4FA0}" type="datetimeFigureOut">
              <a:rPr lang="en-US" smtClean="0"/>
              <a:t>11/17/2014</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DBF4DE99-640F-4271-9B81-C8AF198BA54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1FBC50E-9584-4586-BC6E-61BCF06A4FA0}" type="datetimeFigureOut">
              <a:rPr lang="en-US" smtClean="0"/>
              <a:t>11/17/2014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BF4DE99-640F-4271-9B81-C8AF198BA54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C1FBC50E-9584-4586-BC6E-61BCF06A4FA0}" type="datetimeFigureOut">
              <a:rPr lang="en-US" smtClean="0"/>
              <a:t>11/17/2014</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DBF4DE99-640F-4271-9B81-C8AF198BA547}"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1FBC50E-9584-4586-BC6E-61BCF06A4FA0}" type="datetimeFigureOut">
              <a:rPr lang="en-US" smtClean="0"/>
              <a:t>11/17/2014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BF4DE99-640F-4271-9B81-C8AF198BA54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1FBC50E-9584-4586-BC6E-61BCF06A4FA0}" type="datetimeFigureOut">
              <a:rPr lang="en-US" smtClean="0"/>
              <a:t>11/17/2014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DBF4DE99-640F-4271-9B81-C8AF198BA54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C1FBC50E-9584-4586-BC6E-61BCF06A4FA0}" type="datetimeFigureOut">
              <a:rPr lang="en-US" smtClean="0"/>
              <a:t>11/17/2014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DBF4DE99-640F-4271-9B81-C8AF198BA54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C1FBC50E-9584-4586-BC6E-61BCF06A4FA0}" type="datetimeFigureOut">
              <a:rPr lang="en-US" smtClean="0"/>
              <a:t>11/17/2014</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DBF4DE99-640F-4271-9B81-C8AF198BA54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1FBC50E-9584-4586-BC6E-61BCF06A4FA0}" type="datetimeFigureOut">
              <a:rPr lang="en-US" smtClean="0"/>
              <a:t>11/17/2014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BF4DE99-640F-4271-9B81-C8AF198BA54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C1FBC50E-9584-4586-BC6E-61BCF06A4FA0}" type="datetimeFigureOut">
              <a:rPr lang="en-US" smtClean="0"/>
              <a:t>11/17/2014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BF4DE99-640F-4271-9B81-C8AF198BA547}" type="slidenum">
              <a:rPr lang="en-US" smtClean="0"/>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C1FBC50E-9584-4586-BC6E-61BCF06A4FA0}" type="datetimeFigureOut">
              <a:rPr lang="en-US" smtClean="0"/>
              <a:t>11/17/2014</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DBF4DE99-640F-4271-9B81-C8AF198BA54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533400"/>
            <a:ext cx="8249570" cy="3181352"/>
          </a:xfrm>
        </p:spPr>
        <p:txBody>
          <a:bodyPr/>
          <a:lstStyle/>
          <a:p>
            <a:pPr algn="ctr"/>
            <a:r>
              <a:rPr lang="en-US" dirty="0"/>
              <a:t>A</a:t>
            </a:r>
            <a:r>
              <a:rPr lang="x-none" smtClean="0"/>
              <a:t>нализа </a:t>
            </a:r>
            <a:r>
              <a:rPr lang="x-none" dirty="0" smtClean="0"/>
              <a:t>и синтеза гласова</a:t>
            </a:r>
            <a:endParaRPr lang="en-US" dirty="0"/>
          </a:p>
        </p:txBody>
      </p:sp>
      <p:sp>
        <p:nvSpPr>
          <p:cNvPr id="3" name="Subtitle 2"/>
          <p:cNvSpPr>
            <a:spLocks noGrp="1"/>
          </p:cNvSpPr>
          <p:nvPr>
            <p:ph type="subTitle" idx="1"/>
          </p:nvPr>
        </p:nvSpPr>
        <p:spPr>
          <a:xfrm>
            <a:off x="3635896" y="5373216"/>
            <a:ext cx="5114778" cy="1101248"/>
          </a:xfrm>
        </p:spPr>
        <p:txBody>
          <a:bodyPr>
            <a:normAutofit/>
          </a:bodyPr>
          <a:lstStyle/>
          <a:p>
            <a:r>
              <a:rPr lang="x-none" dirty="0" smtClean="0"/>
              <a:t>Први  разред</a:t>
            </a:r>
          </a:p>
          <a:p>
            <a:endParaRPr lang="x-none"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172400" cy="6858000"/>
          </a:xfrm>
        </p:spPr>
        <p:txBody>
          <a:bodyPr>
            <a:normAutofit fontScale="25000" lnSpcReduction="20000"/>
          </a:bodyPr>
          <a:lstStyle/>
          <a:p>
            <a:r>
              <a:rPr lang="ru-RU" sz="7200" b="1" dirty="0" smtClean="0"/>
              <a:t>а) Гласовна анализа</a:t>
            </a:r>
          </a:p>
          <a:p>
            <a:endParaRPr lang="ru-RU" sz="7200" dirty="0" smtClean="0"/>
          </a:p>
          <a:p>
            <a:r>
              <a:rPr lang="ru-RU" sz="7200" dirty="0" smtClean="0"/>
              <a:t>Дете чује гласове око себе, скуп свих гласова је реч, реч нам је потребна за споразумевање. Гласовна анализа је растављање речи на гласове. Ако бисмо говорили из свог учитељског угла, увек у разреду имамо барем троје деце који НЕ чују те гласове, зато је потребно пре школе развити ту способност.</a:t>
            </a:r>
          </a:p>
          <a:p>
            <a:endParaRPr lang="ru-RU" sz="7200" dirty="0" smtClean="0"/>
          </a:p>
          <a:p>
            <a:pPr>
              <a:buNone/>
            </a:pPr>
            <a:r>
              <a:rPr lang="ru-RU" sz="7200" dirty="0" smtClean="0"/>
              <a:t/>
            </a:r>
            <a:br>
              <a:rPr lang="ru-RU" sz="7200" dirty="0" smtClean="0"/>
            </a:br>
            <a:r>
              <a:rPr lang="ru-RU" sz="7200" dirty="0" smtClean="0"/>
              <a:t>Ово су неке од могућих игри /сценарија како развијати дечју концентрацију и способност да чују гласове (од лакшег према тежем):</a:t>
            </a:r>
          </a:p>
          <a:p>
            <a:r>
              <a:rPr lang="ru-RU" sz="7200" b="1" dirty="0" smtClean="0"/>
              <a:t>Играмо се СЛОВИЦЕ – задати глас/слово, а дете мора пронаћи што више речи које започињу тим гласом/словом, Д као Дарко, М као Марија….</a:t>
            </a:r>
            <a:endParaRPr lang="ru-RU" sz="7200" dirty="0" smtClean="0"/>
          </a:p>
          <a:p>
            <a:r>
              <a:rPr lang="ru-RU" sz="7200" b="1" dirty="0" smtClean="0"/>
              <a:t>Нешто теже – пронађи што више речи које у средини скривају глас/слово, рецимо М – мама, тама, рама – кад диете уочи како, неће му бити проблем уочити риму у другом разреду, јер ето, то се већ играо пре школе</a:t>
            </a:r>
            <a:endParaRPr lang="ru-RU" sz="7200" dirty="0" smtClean="0"/>
          </a:p>
          <a:p>
            <a:r>
              <a:rPr lang="ru-RU" sz="7200" b="1" dirty="0" smtClean="0"/>
              <a:t>Најтеже је кад се тражи да дете пронађе што више речи које завршавају на неки глас/слово, рецимо Т прст, храст, маст… ( будите спремни за игру)</a:t>
            </a:r>
            <a:endParaRPr lang="ru-RU" sz="7200" dirty="0" smtClean="0"/>
          </a:p>
          <a:p>
            <a:r>
              <a:rPr lang="ru-RU" sz="7200" b="1" dirty="0" smtClean="0"/>
              <a:t>Игре обликовања пластелином – слово А они морају израдити пластелином – предмет који започиње тим гласом и обликовати слово, ту им треба помоћи, можда чак да израдите картице са словима.</a:t>
            </a:r>
            <a:endParaRPr lang="ru-RU" sz="7200"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172400" cy="6858000"/>
          </a:xfrm>
        </p:spPr>
        <p:txBody>
          <a:bodyPr>
            <a:noAutofit/>
          </a:bodyPr>
          <a:lstStyle/>
          <a:p>
            <a:r>
              <a:rPr lang="ru-RU" sz="1800" b="1" dirty="0" smtClean="0"/>
              <a:t>б) Гласовна синтеза</a:t>
            </a:r>
          </a:p>
          <a:p>
            <a:endParaRPr lang="ru-RU" sz="1800" b="1" dirty="0" smtClean="0"/>
          </a:p>
          <a:p>
            <a:r>
              <a:rPr lang="ru-RU" sz="1800" dirty="0" smtClean="0"/>
              <a:t>Она спада у тежу групу задатака за свако дете, тражи  когнитивне повезаности и повезивања гласова у реч. Гласовна синтеза је спајање гласова у целовиту реч.</a:t>
            </a:r>
          </a:p>
          <a:p>
            <a:r>
              <a:rPr lang="ru-RU" sz="1800" dirty="0" smtClean="0"/>
              <a:t>Покушати  разговарати словкајући, нпр. </a:t>
            </a:r>
            <a:r>
              <a:rPr lang="ru-RU" sz="1800" b="1" dirty="0" smtClean="0"/>
              <a:t>М-о-л-и-м т-е д-о-д-а-ј м-и ј-а-б-у-к-у</a:t>
            </a:r>
            <a:r>
              <a:rPr lang="ru-RU" sz="1800" dirty="0" smtClean="0"/>
              <a:t>. Врло брзо ће првачићу бити то занимљиво и убрзо ће желети укључити у игру. То је способност коју сви  учитељи прижељкујемо да деца имају развијену с поласком у први разред. Деца која науче ту игру врло брзо уоче да могу осмислити свој језик.  који дете може користити у игри.</a:t>
            </a:r>
            <a:br>
              <a:rPr lang="ru-RU" sz="1800" dirty="0" smtClean="0"/>
            </a:br>
            <a:r>
              <a:rPr lang="ru-RU" sz="1800" b="1" dirty="0" smtClean="0"/>
              <a:t>Подстакните интерес за учењем</a:t>
            </a:r>
            <a:endParaRPr lang="ru-RU" sz="1800" dirty="0" smtClean="0"/>
          </a:p>
          <a:p>
            <a:r>
              <a:rPr lang="ru-RU" sz="1800" dirty="0" smtClean="0"/>
              <a:t>Израдити картице са словима (велико штампано слово), а дете нека ослика слово симболом које оно повезује са словом. Ту картицу залепити око простора где се дете седи. Зашто? Јер дете воли имати подсетник да је нешто ново научило, направило, израдило самостално и то му требамо омогућити. Нема већег весеља у разреду него кад ученик угледа свој рад на паноу, па још кад се похвали код куће, требате видети то весеље.</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172400" cy="6858000"/>
          </a:xfrm>
        </p:spPr>
        <p:txBody>
          <a:bodyPr>
            <a:normAutofit/>
          </a:bodyPr>
          <a:lstStyle/>
          <a:p>
            <a:r>
              <a:rPr lang="ru-RU" sz="1800" b="1" dirty="0" smtClean="0"/>
              <a:t>Слова – речи – реченице</a:t>
            </a:r>
          </a:p>
          <a:p>
            <a:endParaRPr lang="ru-RU" sz="1800" dirty="0" smtClean="0"/>
          </a:p>
          <a:p>
            <a:r>
              <a:rPr lang="ru-RU" sz="1800" dirty="0" smtClean="0"/>
              <a:t>Слово је писани знак за глас и  препорука да се играте гласовима, Омогућити детету  да напише своје име, (то даца углавном знају када крену у школу) да буде упознато од којих се гласова (слова) састоји његово име. Врло брзо ће тражити нове речи и то ће увек бити нешто њему познато, нешто из околине – мама, тата, бака, сека, брацо… Не исправљајте његова/њина прва слова, не ругајте се грбавим цртама, не тражите да вам пише у свеску. Пустите да та слова буду </a:t>
            </a:r>
            <a:r>
              <a:rPr lang="ru-RU" sz="1800" b="1" dirty="0" smtClean="0"/>
              <a:t>израз дечје знатижеље</a:t>
            </a:r>
            <a:r>
              <a:rPr lang="ru-RU" sz="1800" dirty="0" smtClean="0"/>
              <a:t>, истраживања, а не школски задатак. Не треба слати детету  поруку да је у школи неко од њега тражити савршенство.</a:t>
            </a:r>
          </a:p>
          <a:p>
            <a:r>
              <a:rPr lang="ru-RU" sz="1800" dirty="0" smtClean="0"/>
              <a:t>Понекад деца не знају објаснити неку свакодневну реч, рецимо свитати, зато се треба </a:t>
            </a:r>
            <a:r>
              <a:rPr lang="ru-RU" sz="1800" b="1" dirty="0" smtClean="0"/>
              <a:t>играјти откривања и значења речи</a:t>
            </a:r>
            <a:r>
              <a:rPr lang="ru-RU" sz="1800" dirty="0" smtClean="0"/>
              <a:t>. Нека дете објасни што значи поједина реч, рецимо цветати, шетати, пупати, пљуштати…  игра и није сасвим једноставна.</a:t>
            </a:r>
          </a:p>
          <a:p>
            <a:r>
              <a:rPr lang="ru-RU" sz="1800" dirty="0" smtClean="0"/>
              <a:t>И на крају реченице – уместо писања нека  нацртају причу.  Нека  у пет сличица нацртају неку познату или измишљену причу.   Може послужити и неки од дечих часописа  где увек постоји стрип прича. Тако дете у својој глави ствара безброј реченица, ствара причу и своју машту користи за стварање нечег новог.</a:t>
            </a:r>
          </a:p>
          <a:p>
            <a:r>
              <a:rPr lang="ru-RU" sz="1800" dirty="0" smtClean="0"/>
              <a:t>Свако дете је савршено само по себи, с безброј бисера које треба открити, безброј дивних ситуација које ће нас расплакати и насмијати и зато треба дете да ужива у  првим школским данима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TotalTime>
  <Words>95</Words>
  <Application>Microsoft Office PowerPoint</Application>
  <PresentationFormat>On-screen Show (4:3)</PresentationFormat>
  <Paragraphs>22</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Opulent</vt:lpstr>
      <vt:lpstr>Aнализа и синтеза гласова</vt:lpstr>
      <vt:lpstr>Slide 2</vt:lpstr>
      <vt:lpstr>Slide 3</vt:lpstr>
      <vt:lpstr>Slide 4</vt:lpstr>
    </vt:vector>
  </TitlesOfParts>
  <Company>Todorovic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Aнализа и синтеза гласова</dc:title>
  <dc:creator>Tatjana</dc:creator>
  <cp:lastModifiedBy>Tatjana</cp:lastModifiedBy>
  <cp:revision>1</cp:revision>
  <dcterms:created xsi:type="dcterms:W3CDTF">2014-11-17T22:38:39Z</dcterms:created>
  <dcterms:modified xsi:type="dcterms:W3CDTF">2014-11-17T22:41:15Z</dcterms:modified>
</cp:coreProperties>
</file>